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68" r:id="rId4"/>
    <p:sldId id="259" r:id="rId5"/>
    <p:sldId id="261" r:id="rId6"/>
    <p:sldId id="267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75B1F016-DF45-42A1-BE0F-FCF0AFF09498}">
          <p14:sldIdLst>
            <p14:sldId id="257"/>
            <p14:sldId id="258"/>
            <p14:sldId id="268"/>
            <p14:sldId id="259"/>
            <p14:sldId id="261"/>
            <p14:sldId id="267"/>
            <p14:sldId id="262"/>
            <p14:sldId id="263"/>
            <p14:sldId id="264"/>
            <p14:sldId id="265"/>
            <p14:sldId id="266"/>
          </p14:sldIdLst>
        </p14:section>
        <p14:section name="Раздел без заголовка" id="{5FE1F4C6-D278-4BFC-A6F3-A35EDECCEDF9}">
          <p14:sldIdLst/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2739"/>
    <a:srgbClr val="F5690C"/>
    <a:srgbClr val="FCAF17"/>
    <a:srgbClr val="262628"/>
    <a:srgbClr val="FF0302"/>
    <a:srgbClr val="F47920"/>
    <a:srgbClr val="226DDE"/>
    <a:srgbClr val="E61E32"/>
    <a:srgbClr val="3399FF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654" autoAdjust="0"/>
  </p:normalViewPr>
  <p:slideViewPr>
    <p:cSldViewPr snapToGrid="0" snapToObjects="1">
      <p:cViewPr>
        <p:scale>
          <a:sx n="100" d="100"/>
          <a:sy n="100" d="100"/>
        </p:scale>
        <p:origin x="-1860" y="-672"/>
      </p:cViewPr>
      <p:guideLst>
        <p:guide orient="horz" pos="2160"/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65B64-E159-4DCF-9394-C8BF841D983F}" type="datetimeFigureOut">
              <a:rPr lang="ru-RU" smtClean="0"/>
              <a:t>12.09.2018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5BFCD-6E0E-4088-B23A-5DE3C852A03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506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997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364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316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982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943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739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529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146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905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855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3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C793B-5A9A-B64F-9AFF-E845F90ED6F2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2F219-24B9-AF48-88F3-E00DBDA8B3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147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833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930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78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814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06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45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7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1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6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814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37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4250</TotalTime>
  <Words>0</Words>
  <Application>Microsoft Office PowerPoint</Application>
  <PresentationFormat>Экран (16:9)</PresentationFormat>
  <Paragraphs>0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Stanislav Morozov</dc:creator>
  <cp:lastModifiedBy>udartseva</cp:lastModifiedBy>
  <cp:revision>268</cp:revision>
  <dcterms:created xsi:type="dcterms:W3CDTF">2014-06-19T12:53:40Z</dcterms:created>
  <dcterms:modified xsi:type="dcterms:W3CDTF">2018-09-12T14:06:51Z</dcterms:modified>
</cp:coreProperties>
</file>

<file path=docProps/thumbnail.jpeg>
</file>